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8" r:id="rId5"/>
    <p:sldId id="269" r:id="rId6"/>
    <p:sldId id="266" r:id="rId7"/>
    <p:sldId id="267" r:id="rId8"/>
    <p:sldId id="264" r:id="rId9"/>
    <p:sldId id="265" r:id="rId10"/>
    <p:sldId id="262" r:id="rId11"/>
    <p:sldId id="260" r:id="rId12"/>
    <p:sldId id="261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79" r:id="rId37"/>
    <p:sldId id="280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28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282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28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904" r:id="rId138"/>
    <p:sldId id="395" r:id="rId139"/>
    <p:sldId id="658" r:id="rId140"/>
    <p:sldId id="659" r:id="rId141"/>
    <p:sldId id="660" r:id="rId142"/>
    <p:sldId id="661" r:id="rId143"/>
    <p:sldId id="662" r:id="rId144"/>
    <p:sldId id="663" r:id="rId145"/>
    <p:sldId id="664" r:id="rId146"/>
    <p:sldId id="665" r:id="rId147"/>
    <p:sldId id="657" r:id="rId148"/>
    <p:sldId id="666" r:id="rId149"/>
    <p:sldId id="667" r:id="rId150"/>
    <p:sldId id="668" r:id="rId151"/>
    <p:sldId id="669" r:id="rId152"/>
    <p:sldId id="670" r:id="rId153"/>
    <p:sldId id="671" r:id="rId154"/>
    <p:sldId id="672" r:id="rId155"/>
    <p:sldId id="673" r:id="rId156"/>
    <p:sldId id="674" r:id="rId157"/>
    <p:sldId id="675" r:id="rId158"/>
    <p:sldId id="676" r:id="rId159"/>
    <p:sldId id="677" r:id="rId160"/>
    <p:sldId id="678" r:id="rId161"/>
    <p:sldId id="679" r:id="rId162"/>
    <p:sldId id="680" r:id="rId163"/>
    <p:sldId id="681" r:id="rId164"/>
    <p:sldId id="682" r:id="rId165"/>
    <p:sldId id="683" r:id="rId166"/>
    <p:sldId id="684" r:id="rId167"/>
    <p:sldId id="685" r:id="rId168"/>
    <p:sldId id="686" r:id="rId169"/>
    <p:sldId id="687" r:id="rId170"/>
    <p:sldId id="688" r:id="rId171"/>
    <p:sldId id="689" r:id="rId172"/>
    <p:sldId id="690" r:id="rId173"/>
    <p:sldId id="691" r:id="rId174"/>
    <p:sldId id="692" r:id="rId175"/>
    <p:sldId id="693" r:id="rId176"/>
    <p:sldId id="694" r:id="rId177"/>
    <p:sldId id="695" r:id="rId178"/>
    <p:sldId id="696" r:id="rId179"/>
    <p:sldId id="697" r:id="rId180"/>
    <p:sldId id="698" r:id="rId181"/>
    <p:sldId id="699" r:id="rId182"/>
    <p:sldId id="700" r:id="rId183"/>
    <p:sldId id="701" r:id="rId184"/>
    <p:sldId id="702" r:id="rId185"/>
    <p:sldId id="703" r:id="rId186"/>
    <p:sldId id="704" r:id="rId187"/>
    <p:sldId id="705" r:id="rId188"/>
    <p:sldId id="706" r:id="rId189"/>
    <p:sldId id="707" r:id="rId190"/>
    <p:sldId id="708" r:id="rId191"/>
    <p:sldId id="709" r:id="rId192"/>
    <p:sldId id="710" r:id="rId193"/>
    <p:sldId id="711" r:id="rId194"/>
    <p:sldId id="712" r:id="rId195"/>
    <p:sldId id="713" r:id="rId196"/>
    <p:sldId id="714" r:id="rId197"/>
    <p:sldId id="715" r:id="rId198"/>
    <p:sldId id="716" r:id="rId199"/>
    <p:sldId id="717" r:id="rId200"/>
    <p:sldId id="718" r:id="rId201"/>
    <p:sldId id="719" r:id="rId202"/>
    <p:sldId id="720" r:id="rId203"/>
    <p:sldId id="721" r:id="rId204"/>
    <p:sldId id="722" r:id="rId205"/>
    <p:sldId id="723" r:id="rId206"/>
    <p:sldId id="724" r:id="rId207"/>
    <p:sldId id="725" r:id="rId208"/>
    <p:sldId id="726" r:id="rId209"/>
    <p:sldId id="727" r:id="rId210"/>
    <p:sldId id="728" r:id="rId211"/>
    <p:sldId id="729" r:id="rId212"/>
    <p:sldId id="730" r:id="rId213"/>
    <p:sldId id="731" r:id="rId214"/>
    <p:sldId id="732" r:id="rId215"/>
    <p:sldId id="733" r:id="rId216"/>
    <p:sldId id="734" r:id="rId217"/>
    <p:sldId id="735" r:id="rId218"/>
    <p:sldId id="736" r:id="rId219"/>
    <p:sldId id="737" r:id="rId220"/>
    <p:sldId id="738" r:id="rId221"/>
    <p:sldId id="739" r:id="rId222"/>
    <p:sldId id="740" r:id="rId223"/>
    <p:sldId id="741" r:id="rId224"/>
    <p:sldId id="742" r:id="rId225"/>
    <p:sldId id="743" r:id="rId226"/>
    <p:sldId id="744" r:id="rId227"/>
    <p:sldId id="745" r:id="rId228"/>
    <p:sldId id="746" r:id="rId229"/>
    <p:sldId id="747" r:id="rId230"/>
    <p:sldId id="748" r:id="rId231"/>
    <p:sldId id="749" r:id="rId232"/>
    <p:sldId id="750" r:id="rId233"/>
    <p:sldId id="751" r:id="rId234"/>
    <p:sldId id="752" r:id="rId235"/>
    <p:sldId id="753" r:id="rId236"/>
    <p:sldId id="754" r:id="rId237"/>
    <p:sldId id="755" r:id="rId238"/>
    <p:sldId id="756" r:id="rId239"/>
    <p:sldId id="757" r:id="rId240"/>
    <p:sldId id="758" r:id="rId241"/>
    <p:sldId id="759" r:id="rId242"/>
    <p:sldId id="760" r:id="rId243"/>
    <p:sldId id="761" r:id="rId244"/>
    <p:sldId id="762" r:id="rId245"/>
    <p:sldId id="763" r:id="rId246"/>
    <p:sldId id="764" r:id="rId247"/>
    <p:sldId id="765" r:id="rId248"/>
    <p:sldId id="766" r:id="rId249"/>
    <p:sldId id="767" r:id="rId250"/>
    <p:sldId id="768" r:id="rId251"/>
    <p:sldId id="769" r:id="rId252"/>
    <p:sldId id="770" r:id="rId253"/>
    <p:sldId id="771" r:id="rId254"/>
    <p:sldId id="772" r:id="rId255"/>
    <p:sldId id="773" r:id="rId256"/>
    <p:sldId id="774" r:id="rId257"/>
    <p:sldId id="775" r:id="rId258"/>
    <p:sldId id="776" r:id="rId259"/>
    <p:sldId id="777" r:id="rId260"/>
    <p:sldId id="778" r:id="rId261"/>
    <p:sldId id="779" r:id="rId262"/>
    <p:sldId id="780" r:id="rId263"/>
    <p:sldId id="781" r:id="rId264"/>
    <p:sldId id="782" r:id="rId265"/>
    <p:sldId id="783" r:id="rId266"/>
    <p:sldId id="784" r:id="rId267"/>
    <p:sldId id="785" r:id="rId268"/>
    <p:sldId id="786" r:id="rId269"/>
    <p:sldId id="787" r:id="rId270"/>
    <p:sldId id="788" r:id="rId271"/>
    <p:sldId id="789" r:id="rId272"/>
    <p:sldId id="790" r:id="rId273"/>
    <p:sldId id="791" r:id="rId274"/>
    <p:sldId id="793" r:id="rId275"/>
    <p:sldId id="794" r:id="rId276"/>
    <p:sldId id="795" r:id="rId277"/>
    <p:sldId id="796" r:id="rId278"/>
    <p:sldId id="797" r:id="rId279"/>
    <p:sldId id="798" r:id="rId280"/>
    <p:sldId id="799" r:id="rId281"/>
    <p:sldId id="800" r:id="rId282"/>
    <p:sldId id="801" r:id="rId283"/>
    <p:sldId id="802" r:id="rId284"/>
    <p:sldId id="803" r:id="rId285"/>
    <p:sldId id="804" r:id="rId286"/>
    <p:sldId id="805" r:id="rId287"/>
    <p:sldId id="806" r:id="rId288"/>
    <p:sldId id="807" r:id="rId289"/>
    <p:sldId id="808" r:id="rId290"/>
    <p:sldId id="809" r:id="rId291"/>
    <p:sldId id="810" r:id="rId292"/>
    <p:sldId id="811" r:id="rId293"/>
    <p:sldId id="812" r:id="rId294"/>
    <p:sldId id="813" r:id="rId295"/>
    <p:sldId id="814" r:id="rId296"/>
    <p:sldId id="815" r:id="rId297"/>
    <p:sldId id="816" r:id="rId298"/>
    <p:sldId id="817" r:id="rId299"/>
    <p:sldId id="818" r:id="rId300"/>
    <p:sldId id="819" r:id="rId301"/>
    <p:sldId id="820" r:id="rId302"/>
    <p:sldId id="821" r:id="rId303"/>
    <p:sldId id="822" r:id="rId304"/>
    <p:sldId id="823" r:id="rId305"/>
    <p:sldId id="824" r:id="rId306"/>
    <p:sldId id="825" r:id="rId307"/>
    <p:sldId id="826" r:id="rId308"/>
    <p:sldId id="827" r:id="rId309"/>
    <p:sldId id="828" r:id="rId310"/>
    <p:sldId id="829" r:id="rId311"/>
    <p:sldId id="830" r:id="rId312"/>
    <p:sldId id="831" r:id="rId313"/>
    <p:sldId id="832" r:id="rId314"/>
    <p:sldId id="833" r:id="rId315"/>
    <p:sldId id="834" r:id="rId316"/>
    <p:sldId id="835" r:id="rId317"/>
    <p:sldId id="836" r:id="rId318"/>
    <p:sldId id="837" r:id="rId319"/>
    <p:sldId id="838" r:id="rId320"/>
    <p:sldId id="839" r:id="rId321"/>
    <p:sldId id="840" r:id="rId322"/>
    <p:sldId id="841" r:id="rId323"/>
    <p:sldId id="842" r:id="rId324"/>
    <p:sldId id="843" r:id="rId325"/>
    <p:sldId id="844" r:id="rId326"/>
    <p:sldId id="845" r:id="rId327"/>
    <p:sldId id="846" r:id="rId328"/>
    <p:sldId id="847" r:id="rId329"/>
    <p:sldId id="848" r:id="rId330"/>
    <p:sldId id="849" r:id="rId331"/>
    <p:sldId id="850" r:id="rId332"/>
    <p:sldId id="851" r:id="rId333"/>
    <p:sldId id="852" r:id="rId334"/>
    <p:sldId id="853" r:id="rId335"/>
    <p:sldId id="854" r:id="rId336"/>
    <p:sldId id="855" r:id="rId337"/>
    <p:sldId id="856" r:id="rId338"/>
    <p:sldId id="857" r:id="rId339"/>
    <p:sldId id="858" r:id="rId340"/>
    <p:sldId id="859" r:id="rId341"/>
    <p:sldId id="860" r:id="rId342"/>
    <p:sldId id="861" r:id="rId343"/>
    <p:sldId id="862" r:id="rId344"/>
    <p:sldId id="863" r:id="rId345"/>
    <p:sldId id="864" r:id="rId346"/>
    <p:sldId id="865" r:id="rId347"/>
    <p:sldId id="866" r:id="rId348"/>
    <p:sldId id="867" r:id="rId349"/>
    <p:sldId id="868" r:id="rId350"/>
    <p:sldId id="869" r:id="rId351"/>
    <p:sldId id="870" r:id="rId352"/>
    <p:sldId id="905" r:id="rId353"/>
    <p:sldId id="871" r:id="rId354"/>
    <p:sldId id="872" r:id="rId355"/>
    <p:sldId id="873" r:id="rId356"/>
    <p:sldId id="874" r:id="rId357"/>
    <p:sldId id="875" r:id="rId358"/>
    <p:sldId id="876" r:id="rId359"/>
    <p:sldId id="877" r:id="rId3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3" Type="http://schemas.openxmlformats.org/officeDocument/2006/relationships/tableStyles" Target="tableStyles.xml"/><Relationship Id="rId362" Type="http://schemas.openxmlformats.org/officeDocument/2006/relationships/viewProps" Target="viewProps.xml"/><Relationship Id="rId361" Type="http://schemas.openxmlformats.org/officeDocument/2006/relationships/presProps" Target="presProps.xml"/><Relationship Id="rId360" Type="http://schemas.openxmlformats.org/officeDocument/2006/relationships/slide" Target="slides/slide358.xml"/><Relationship Id="rId36" Type="http://schemas.openxmlformats.org/officeDocument/2006/relationships/slide" Target="slides/slide34.xml"/><Relationship Id="rId359" Type="http://schemas.openxmlformats.org/officeDocument/2006/relationships/slide" Target="slides/slide357.xml"/><Relationship Id="rId358" Type="http://schemas.openxmlformats.org/officeDocument/2006/relationships/slide" Target="slides/slide356.xml"/><Relationship Id="rId357" Type="http://schemas.openxmlformats.org/officeDocument/2006/relationships/slide" Target="slides/slide355.xml"/><Relationship Id="rId356" Type="http://schemas.openxmlformats.org/officeDocument/2006/relationships/slide" Target="slides/slide354.xml"/><Relationship Id="rId355" Type="http://schemas.openxmlformats.org/officeDocument/2006/relationships/slide" Target="slides/slide353.xml"/><Relationship Id="rId354" Type="http://schemas.openxmlformats.org/officeDocument/2006/relationships/slide" Target="slides/slide352.xml"/><Relationship Id="rId353" Type="http://schemas.openxmlformats.org/officeDocument/2006/relationships/slide" Target="slides/slide351.xml"/><Relationship Id="rId352" Type="http://schemas.openxmlformats.org/officeDocument/2006/relationships/slide" Target="slides/slide350.xml"/><Relationship Id="rId351" Type="http://schemas.openxmlformats.org/officeDocument/2006/relationships/slide" Target="slides/slide349.xml"/><Relationship Id="rId350" Type="http://schemas.openxmlformats.org/officeDocument/2006/relationships/slide" Target="slides/slide348.xml"/><Relationship Id="rId35" Type="http://schemas.openxmlformats.org/officeDocument/2006/relationships/slide" Target="slides/slide33.xml"/><Relationship Id="rId349" Type="http://schemas.openxmlformats.org/officeDocument/2006/relationships/slide" Target="slides/slide347.xml"/><Relationship Id="rId348" Type="http://schemas.openxmlformats.org/officeDocument/2006/relationships/slide" Target="slides/slide346.xml"/><Relationship Id="rId347" Type="http://schemas.openxmlformats.org/officeDocument/2006/relationships/slide" Target="slides/slide345.xml"/><Relationship Id="rId346" Type="http://schemas.openxmlformats.org/officeDocument/2006/relationships/slide" Target="slides/slide344.xml"/><Relationship Id="rId345" Type="http://schemas.openxmlformats.org/officeDocument/2006/relationships/slide" Target="slides/slide343.xml"/><Relationship Id="rId344" Type="http://schemas.openxmlformats.org/officeDocument/2006/relationships/slide" Target="slides/slide342.xml"/><Relationship Id="rId343" Type="http://schemas.openxmlformats.org/officeDocument/2006/relationships/slide" Target="slides/slide341.xml"/><Relationship Id="rId342" Type="http://schemas.openxmlformats.org/officeDocument/2006/relationships/slide" Target="slides/slide340.xml"/><Relationship Id="rId341" Type="http://schemas.openxmlformats.org/officeDocument/2006/relationships/slide" Target="slides/slide339.xml"/><Relationship Id="rId340" Type="http://schemas.openxmlformats.org/officeDocument/2006/relationships/slide" Target="slides/slide338.xml"/><Relationship Id="rId34" Type="http://schemas.openxmlformats.org/officeDocument/2006/relationships/slide" Target="slides/slide32.xml"/><Relationship Id="rId339" Type="http://schemas.openxmlformats.org/officeDocument/2006/relationships/slide" Target="slides/slide337.xml"/><Relationship Id="rId338" Type="http://schemas.openxmlformats.org/officeDocument/2006/relationships/slide" Target="slides/slide336.xml"/><Relationship Id="rId337" Type="http://schemas.openxmlformats.org/officeDocument/2006/relationships/slide" Target="slides/slide335.xml"/><Relationship Id="rId336" Type="http://schemas.openxmlformats.org/officeDocument/2006/relationships/slide" Target="slides/slide334.xml"/><Relationship Id="rId335" Type="http://schemas.openxmlformats.org/officeDocument/2006/relationships/slide" Target="slides/slide333.xml"/><Relationship Id="rId334" Type="http://schemas.openxmlformats.org/officeDocument/2006/relationships/slide" Target="slides/slide332.xml"/><Relationship Id="rId333" Type="http://schemas.openxmlformats.org/officeDocument/2006/relationships/slide" Target="slides/slide331.xml"/><Relationship Id="rId332" Type="http://schemas.openxmlformats.org/officeDocument/2006/relationships/slide" Target="slides/slide330.xml"/><Relationship Id="rId331" Type="http://schemas.openxmlformats.org/officeDocument/2006/relationships/slide" Target="slides/slide329.xml"/><Relationship Id="rId330" Type="http://schemas.openxmlformats.org/officeDocument/2006/relationships/slide" Target="slides/slide328.xml"/><Relationship Id="rId33" Type="http://schemas.openxmlformats.org/officeDocument/2006/relationships/slide" Target="slides/slide31.xml"/><Relationship Id="rId329" Type="http://schemas.openxmlformats.org/officeDocument/2006/relationships/slide" Target="slides/slide327.xml"/><Relationship Id="rId328" Type="http://schemas.openxmlformats.org/officeDocument/2006/relationships/slide" Target="slides/slide326.xml"/><Relationship Id="rId327" Type="http://schemas.openxmlformats.org/officeDocument/2006/relationships/slide" Target="slides/slide325.xml"/><Relationship Id="rId326" Type="http://schemas.openxmlformats.org/officeDocument/2006/relationships/slide" Target="slides/slide324.xml"/><Relationship Id="rId325" Type="http://schemas.openxmlformats.org/officeDocument/2006/relationships/slide" Target="slides/slide323.xml"/><Relationship Id="rId324" Type="http://schemas.openxmlformats.org/officeDocument/2006/relationships/slide" Target="slides/slide322.xml"/><Relationship Id="rId323" Type="http://schemas.openxmlformats.org/officeDocument/2006/relationships/slide" Target="slides/slide321.xml"/><Relationship Id="rId322" Type="http://schemas.openxmlformats.org/officeDocument/2006/relationships/slide" Target="slides/slide320.xml"/><Relationship Id="rId321" Type="http://schemas.openxmlformats.org/officeDocument/2006/relationships/slide" Target="slides/slide319.xml"/><Relationship Id="rId320" Type="http://schemas.openxmlformats.org/officeDocument/2006/relationships/slide" Target="slides/slide318.xml"/><Relationship Id="rId32" Type="http://schemas.openxmlformats.org/officeDocument/2006/relationships/slide" Target="slides/slide30.xml"/><Relationship Id="rId319" Type="http://schemas.openxmlformats.org/officeDocument/2006/relationships/slide" Target="slides/slide317.xml"/><Relationship Id="rId318" Type="http://schemas.openxmlformats.org/officeDocument/2006/relationships/slide" Target="slides/slide316.xml"/><Relationship Id="rId317" Type="http://schemas.openxmlformats.org/officeDocument/2006/relationships/slide" Target="slides/slide315.xml"/><Relationship Id="rId316" Type="http://schemas.openxmlformats.org/officeDocument/2006/relationships/slide" Target="slides/slide314.xml"/><Relationship Id="rId315" Type="http://schemas.openxmlformats.org/officeDocument/2006/relationships/slide" Target="slides/slide313.xml"/><Relationship Id="rId314" Type="http://schemas.openxmlformats.org/officeDocument/2006/relationships/slide" Target="slides/slide312.xml"/><Relationship Id="rId313" Type="http://schemas.openxmlformats.org/officeDocument/2006/relationships/slide" Target="slides/slide311.xml"/><Relationship Id="rId312" Type="http://schemas.openxmlformats.org/officeDocument/2006/relationships/slide" Target="slides/slide310.xml"/><Relationship Id="rId311" Type="http://schemas.openxmlformats.org/officeDocument/2006/relationships/slide" Target="slides/slide309.xml"/><Relationship Id="rId310" Type="http://schemas.openxmlformats.org/officeDocument/2006/relationships/slide" Target="slides/slide308.xml"/><Relationship Id="rId31" Type="http://schemas.openxmlformats.org/officeDocument/2006/relationships/slide" Target="slides/slide29.xml"/><Relationship Id="rId309" Type="http://schemas.openxmlformats.org/officeDocument/2006/relationships/slide" Target="slides/slide307.xml"/><Relationship Id="rId308" Type="http://schemas.openxmlformats.org/officeDocument/2006/relationships/slide" Target="slides/slide306.xml"/><Relationship Id="rId307" Type="http://schemas.openxmlformats.org/officeDocument/2006/relationships/slide" Target="slides/slide305.xml"/><Relationship Id="rId306" Type="http://schemas.openxmlformats.org/officeDocument/2006/relationships/slide" Target="slides/slide304.xml"/><Relationship Id="rId305" Type="http://schemas.openxmlformats.org/officeDocument/2006/relationships/slide" Target="slides/slide303.xml"/><Relationship Id="rId304" Type="http://schemas.openxmlformats.org/officeDocument/2006/relationships/slide" Target="slides/slide302.xml"/><Relationship Id="rId303" Type="http://schemas.openxmlformats.org/officeDocument/2006/relationships/slide" Target="slides/slide301.xml"/><Relationship Id="rId302" Type="http://schemas.openxmlformats.org/officeDocument/2006/relationships/slide" Target="slides/slide300.xml"/><Relationship Id="rId301" Type="http://schemas.openxmlformats.org/officeDocument/2006/relationships/slide" Target="slides/slide299.xml"/><Relationship Id="rId300" Type="http://schemas.openxmlformats.org/officeDocument/2006/relationships/slide" Target="slides/slide298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slide" Target="slides/slide297.xml"/><Relationship Id="rId298" Type="http://schemas.openxmlformats.org/officeDocument/2006/relationships/slide" Target="slides/slide296.xml"/><Relationship Id="rId297" Type="http://schemas.openxmlformats.org/officeDocument/2006/relationships/slide" Target="slides/slide295.xml"/><Relationship Id="rId296" Type="http://schemas.openxmlformats.org/officeDocument/2006/relationships/slide" Target="slides/slide294.xml"/><Relationship Id="rId295" Type="http://schemas.openxmlformats.org/officeDocument/2006/relationships/slide" Target="slides/slide293.xml"/><Relationship Id="rId294" Type="http://schemas.openxmlformats.org/officeDocument/2006/relationships/slide" Target="slides/slide292.xml"/><Relationship Id="rId293" Type="http://schemas.openxmlformats.org/officeDocument/2006/relationships/slide" Target="slides/slide291.xml"/><Relationship Id="rId292" Type="http://schemas.openxmlformats.org/officeDocument/2006/relationships/slide" Target="slides/slide290.xml"/><Relationship Id="rId291" Type="http://schemas.openxmlformats.org/officeDocument/2006/relationships/slide" Target="slides/slide289.xml"/><Relationship Id="rId290" Type="http://schemas.openxmlformats.org/officeDocument/2006/relationships/slide" Target="slides/slide288.xml"/><Relationship Id="rId29" Type="http://schemas.openxmlformats.org/officeDocument/2006/relationships/slide" Target="slides/slide27.xml"/><Relationship Id="rId289" Type="http://schemas.openxmlformats.org/officeDocument/2006/relationships/slide" Target="slides/slide287.xml"/><Relationship Id="rId288" Type="http://schemas.openxmlformats.org/officeDocument/2006/relationships/slide" Target="slides/slide286.xml"/><Relationship Id="rId287" Type="http://schemas.openxmlformats.org/officeDocument/2006/relationships/slide" Target="slides/slide285.xml"/><Relationship Id="rId286" Type="http://schemas.openxmlformats.org/officeDocument/2006/relationships/slide" Target="slides/slide284.xml"/><Relationship Id="rId285" Type="http://schemas.openxmlformats.org/officeDocument/2006/relationships/slide" Target="slides/slide283.xml"/><Relationship Id="rId284" Type="http://schemas.openxmlformats.org/officeDocument/2006/relationships/slide" Target="slides/slide282.xml"/><Relationship Id="rId283" Type="http://schemas.openxmlformats.org/officeDocument/2006/relationships/slide" Target="slides/slide281.xml"/><Relationship Id="rId282" Type="http://schemas.openxmlformats.org/officeDocument/2006/relationships/slide" Target="slides/slide280.xml"/><Relationship Id="rId281" Type="http://schemas.openxmlformats.org/officeDocument/2006/relationships/slide" Target="slides/slide279.xml"/><Relationship Id="rId280" Type="http://schemas.openxmlformats.org/officeDocument/2006/relationships/slide" Target="slides/slide278.xml"/><Relationship Id="rId28" Type="http://schemas.openxmlformats.org/officeDocument/2006/relationships/slide" Target="slides/slide26.xml"/><Relationship Id="rId279" Type="http://schemas.openxmlformats.org/officeDocument/2006/relationships/slide" Target="slides/slide277.xml"/><Relationship Id="rId278" Type="http://schemas.openxmlformats.org/officeDocument/2006/relationships/slide" Target="slides/slide276.xml"/><Relationship Id="rId277" Type="http://schemas.openxmlformats.org/officeDocument/2006/relationships/slide" Target="slides/slide275.xml"/><Relationship Id="rId276" Type="http://schemas.openxmlformats.org/officeDocument/2006/relationships/slide" Target="slides/slide274.xml"/><Relationship Id="rId275" Type="http://schemas.openxmlformats.org/officeDocument/2006/relationships/slide" Target="slides/slide273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jpe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jpe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jpe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jpe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2.jpe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3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4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jpe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7.jpe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0.jpe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1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2.jpe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3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4.jpe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5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6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7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jpe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jpe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3.jpe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4.jpe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5.jpe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6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7.jpe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9.jpe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0.jpe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jpe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2.jpe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3.jpe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4.jpe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5.jpe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6.jpe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7.jpe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9.jpe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0.jpe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1.jpe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2.jpe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3.jpe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4.jpe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5.jpe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6.jpe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7.jpe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9.jpe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0.jpe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1.jpe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2.jpe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3.jpe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4.jpe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5.jpe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6.jpe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7.jpe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9.jpe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0.jpe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1.jpe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2.jpe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3.jpe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4.jpe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5.jpe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6.jpe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7.jpe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9.jpe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0.jpe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1.jpe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2.jpe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3.jpe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4.jpe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5.jpe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6.jpe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7.jpe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9.jpe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0.jpe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1.jpe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2.jpe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3.jpe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4.jpe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5.jpe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6.jpe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7.jpe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9.jpe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0.jpe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1.jpe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2.jpe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3.jpe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4.jpe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5.jpe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6.jpe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7.jpe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9.jpe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0.jpe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1.jpe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2.jpe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3.jpe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4.jpe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5.jpe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6.jpe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7.jpe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9.jpe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0.jpe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1.jpe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2.jpe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3.jpe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4.jpe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5.jpe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6.jpeg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7.jpe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9.jpe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0.jpe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1.jpe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2.jpe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3.jpe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4.jpe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5.jpe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6.jpe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7.jpe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9.jpe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0.jpe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1.jpe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2.jpe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3.jpe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4.jpe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5.jpe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6.jpe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7.jpe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9.jpe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0.jpe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1.jpe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2.jpe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3.jpe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4.jpe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5.jpe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6.jpe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7.jpe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9.jpe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0.jpe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1.jpe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2.jpe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3.jpe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4.jpeg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5.jpe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6.jpeg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7.jpe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9.jpe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0.jpe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1.jpe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2.jpeg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3.jpeg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4.jpeg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5.jpe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6.jpe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7.jpe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9.jpe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0.jpe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1.jpeg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2.jpe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3.jpeg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4.jpe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5.jpe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6.jpeg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7.jpe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9.jpe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0.jpeg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1.jpe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2.jpe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3.jpeg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4.jpe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5.jpe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6.jpeg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7.jpe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9.jpe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0.jpe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1.jpe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2.jpe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3.jpe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4.jpe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5.jpeg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6.jpe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7.jpe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9.jpe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0.jpeg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1.jpe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2.jpeg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3.jpeg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4.jpeg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5.jpeg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6.jpe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中级综合（1）.mp4_20201014_185303.2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544.556.jpg中级综合（1）.mp4_20201014_185544.5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2114.300.jpg中级综合（3）.mp4_20201014_192114.3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131.844.jpg中级综合（3）.mp4_20201014_192131.8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142.716.jpg中级综合（3）.mp4_20201014_192142.7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156.436.jpg中级综合（3）.mp4_20201014_192156.4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202.356.jpg中级综合（3）.mp4_20201014_192202.3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212.044.jpg中级综合（3）.mp4_20201014_192212.0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248.139.jpg中级综合（3）.mp4_20201014_192248.1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252.228.jpg中级综合（3）.mp4_20201014_192252.2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316.452.jpg中级综合（3）.mp4_20201014_192316.4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435.156.jpg中级综合（3）.mp4_20201014_192435.1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601.364.jpg中级综合（1）.mp4_20201014_185601.3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507.372.jpg中级综合（3）.mp4_20201014_192507.3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511.292.jpg中级综合（3）.mp4_20201014_192511.2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514.147.jpg中级综合（3）.mp4_20201014_192514.1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521.668.jpg中级综合（3）.mp4_20201014_192521.6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529.051.jpg中级综合（3）.mp4_20201014_192529.05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536.756.jpg中级综合（3）.mp4_20201014_192536.7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547.164.jpg中级综合（3）.mp4_20201014_192547.1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630.580.jpg中级综合（3）.mp4_20201014_192630.5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700.147.jpg中级综合（3）.mp4_20201014_192700.1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715.099.jpg中级综合（3）.mp4_20201014_192715.09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611.596.jpg中级综合（1）.mp4_20201014_185611.5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719.748.jpg中级综合（3）.mp4_20201014_192719.7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740.381.jpg中级综合（3）.mp4_20201014_192740.38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754.284.jpg中级综合（3）.mp4_20201014_192754.2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757.404.jpg中级综合（3）.mp4_20201014_192757.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807.524.jpg中级综合（3）.mp4_20201014_192807.5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811.325.jpg中级综合（3）.mp4_20201014_192811.3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816.980.jpg中级综合（3）.mp4_20201014_192816.9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833.460.jpg中级综合（3）.mp4_20201014_192833.4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836.203.jpg中级综合（3）.mp4_20201014_192836.2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851.372.jpg中级综合（3）.mp4_20201014_192851.3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624.460.jpg中级综合（1）.mp4_20201014_185624.4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854.620.jpg中级综合（3）.mp4_20201014_192854.6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925.517.jpg中级综合（3）.mp4_20201014_192925.5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928.893.jpg中级综合（3）.mp4_20201014_192928.89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2955.516.jpg中级综合（3）.mp4_20201014_192955.5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3029.460.jpg中级综合（3）.mp4_20201014_193029.4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3）.mp4_20201014_193046.500.jpg中级综合（3）.mp4_20201014_193046.5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中级综合（4）.mp4_20201014_220627.324.jpg中级综合（4）.mp4_20201014_220627.3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108268"/>
            <a:ext cx="10782300" cy="663511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350.181.jpg中级综合（4）.mp4_20201014_193350.18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350"/>
            <a:ext cx="1115441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417.180.jpg中级综合（4）.mp4_20201014_193417.1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422.548.jpg中级综合（4）.mp4_20201014_193422.5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624.460.jpg中级综合（1）.mp4_20201014_185624.4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445.092.jpg中级综合（4）.mp4_20201014_193445.0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448.797.jpg中级综合（4）.mp4_20201014_193448.79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617.281.jpg中级综合（4）.mp4_20201014_193617.28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629.380.jpg中级综合（4）.mp4_20201014_193629.3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715.092.jpg中级综合（4）.mp4_20201014_193715.0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729.708.jpg中级综合（4）.mp4_20201014_193729.7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739.612.jpg中级综合（4）.mp4_20201014_193739.6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746.475.jpg中级综合（4）.mp4_20201014_193746.47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751.860.jpg中级综合（4）.mp4_20201014_193751.8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815.436.jpg中级综合（4）.mp4_20201014_193815.4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638.924.jpg中级综合（1）.mp4_20201014_185638.9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3\中级综合（4）.mp4_20201014_193823.213.jpg中级综合（4）.mp4_20201014_193823.2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3834.812.jpg中级综合（4）.mp4_20201014_193834.8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3848.476.jpg中级综合（4）.mp4_20201014_193848.4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9430" y="-6032"/>
            <a:ext cx="1115314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3853.867.jpg中级综合（4）.mp4_20201014_193853.86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3906.276.jpg中级综合（4）.mp4_20201014_193906.2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3917.804.jpg中级综合（4）.mp4_20201014_193917.8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3926.756.jpg中级综合（4）.mp4_20201014_193926.7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3942.219.jpg中级综合（4）.mp4_20201014_193942.2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3953.596.jpg中级综合（4）.mp4_20201014_193953.5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004.029.jpg中级综合（4）.mp4_20201014_194004.0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647.564.jpg中级综合（1）.mp4_20201014_185647.5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007.491.jpg中级综合（4）.mp4_20201014_194007.49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029.356.jpg中级综合（4）.mp4_20201014_194029.3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042.627.jpg中级综合（4）.mp4_20201014_194042.62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128.653.jpg中级综合（4）.mp4_20201014_194128.65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132.397.jpg中级综合（4）.mp4_20201014_194132.39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136.195.jpg中级综合（4）.mp4_20201014_194136.19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144.148.jpg中级综合（4）.mp4_20201014_194144.1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214.596.jpg中级综合（4）.mp4_20201014_194214.5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218.644.jpg中级综合（4）.mp4_20201014_194218.6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236.284.jpg中级综合（4）.mp4_20201014_194236.2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654.139.jpg中级综合（1）.mp4_20201014_185654.1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243.660.jpg中级综合（4）.mp4_20201014_194243.6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251.940.jpg中级综合（4）.mp4_20201014_194251.94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313.421.jpg中级综合（4）.mp4_20201014_194313.4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316.628.jpg中级综合（4）.mp4_20201014_194316.6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359.237.jpg中级综合（4）.mp4_20201014_194359.23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419.596.jpg中级综合（4）.mp4_20201014_194419.5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427.700.jpg中级综合（4）.mp4_20201014_194427.7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437.684.jpg中级综合（4）.mp4_20201014_194437.6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455.620.jpg中级综合（4）.mp4_20201014_194455.6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500.628.jpg中级综合（4）.mp4_20201014_194500.6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700.324.jpg中级综合（1）.mp4_20201014_185700.3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504.252.jpg中级综合（4）.mp4_20201014_194504.2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-6032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518.012.jpg中级综合（4）.mp4_20201014_194518.0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534.940.jpg中级综合（4）.mp4_20201014_194534.94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4）.mp4_20201014_194539.124.jpg中级综合（4）.mp4_20201014_194539.1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8795" y="318"/>
            <a:ext cx="1115441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616.780.jpg中级综合（5）.mp4_20201014_194616.7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638.388.jpg中级综合（5）.mp4_20201014_194638.3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648.844.jpg中级综合（5）.mp4_20201014_194648.8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655.724.jpg中级综合（5）.mp4_20201014_194655.7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702.428.jpg中级综合（5）.mp4_20201014_194702.4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711.732.jpg中级综合（5）.mp4_20201014_194711.7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703.948.jpg中级综合（1）.mp4_20201014_185703.9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718.644.jpg中级综合（5）.mp4_20201014_194718.6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728.380.jpg中级综合（5）.mp4_20201014_194728.3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734.468.jpg中级综合（5）.mp4_20201014_194734.4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802.340.jpg中级综合（5）.mp4_20201014_194802.34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812.116.jpg中级综合（5）.mp4_20201014_194812.1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819.788.jpg中级综合（5）.mp4_20201014_194819.7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825.484.jpg中级综合（5）.mp4_20201014_194825.4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842.564.jpg中级综合（5）.mp4_20201014_194842.5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849.612.jpg中级综合（5）.mp4_20201014_194849.6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918.221.jpg中级综合（5）.mp4_20201014_194918.2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314.452.jpg中级综合（1）.mp4_20201014_185314.4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717.820.jpg中级综合（1）.mp4_20201014_185717.8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4\中级综合（5）.mp4_20201014_194923.965.jpg中级综合（5）.mp4_20201014_194923.9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4938.917.jpg中级综合（5）.mp4_20201014_194938.9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4954.188.jpg中级综合（5）.mp4_20201014_194954.1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002.932.jpg中级综合（5）.mp4_20201014_195002.9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008.349.jpg中级综合（5）.mp4_20201014_195008.3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035.532.jpg中级综合（5）.mp4_20201014_195035.5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042.147.jpg中级综合（5）.mp4_20201014_195042.1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045.692.jpg中级综合（5）.mp4_20201014_195045.6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101.061.jpg中级综合（5）.mp4_20201014_195101.06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111.437.jpg中级综合（5）.mp4_20201014_195111.43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737.164.jpg中级综合（1）.mp4_20201014_185737.1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119.957.jpg中级综合（5）.mp4_20201014_195119.95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133.715.jpg中级综合（5）.mp4_20201014_195133.7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144.765.jpg中级综合（5）.mp4_20201014_195144.7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153.356.jpg中级综合（5）.mp4_20201014_195153.3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155.652.jpg中级综合（5）.mp4_20201014_195155.6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159.868.jpg中级综合（5）.mp4_20201014_195159.8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202.372.jpg中级综合（5）.mp4_20201014_195202.3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210.268.jpg中级综合（5）.mp4_20201014_195210.2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212.933.jpg中级综合（5）.mp4_20201014_195212.9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229.949.jpg中级综合（5）.mp4_20201014_195229.9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741.916.jpg中级综合（1）.mp4_20201014_185741.9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259.108.jpg中级综合（5）.mp4_20201014_195259.1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305.964.jpg中级综合（5）.mp4_20201014_195305.9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342.220.jpg中级综合（5）.mp4_20201014_195342.2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345.876.jpg中级综合（5）.mp4_20201014_195345.8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415.812.jpg中级综合（5）.mp4_20201014_195415.8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418.885.jpg中级综合（5）.mp4_20201014_195418.88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435.877.jpg中级综合（5）.mp4_20201014_195435.87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501.179.jpg中级综合（5）.mp4_20201014_195501.17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504.684.jpg中级综合（5）.mp4_20201014_195504.6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609.181.jpg中级综合（5）.mp4_20201014_195609.18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812.588.jpg中级综合（1）.mp4_20201014_185812.5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629.508.jpg中级综合（5）.mp4_20201014_195629.5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638.084.jpg中级综合（5）.mp4_20201014_195638.0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643.780.jpg中级综合（5）.mp4_20201014_195643.7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701.460.jpg中级综合（5）.mp4_20201014_195701.4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709.213.jpg中级综合（5）.mp4_20201014_195709.2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719.924.jpg中级综合（5）.mp4_20201014_195719.9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735.164.jpg中级综合（5）.mp4_20201014_195735.1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744.228.jpg中级综合（5）.mp4_20201014_195744.2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813.660.jpg中级综合（5）.mp4_20201014_195813.6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819.484.jpg中级综合（5）.mp4_20201014_195819.4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816.084.jpg中级综合（1）.mp4_20201014_185816.0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830.621.jpg中级综合（5）.mp4_20201014_195830.6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842.828.jpg中级综合（5）.mp4_20201014_195842.8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849.349.jpg中级综合（5）.mp4_20201014_195849.3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940.205.jpg中级综合（5）.mp4_20201014_195940.2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946.636.jpg中级综合（5）.mp4_20201014_195946.6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195957.340.jpg中级综合（5）.mp4_20201014_195957.34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200001.197.jpg中级综合（5）.mp4_20201014_200001.19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200011.756.jpg中级综合（5）.mp4_20201014_200011.7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200035.420.jpg中级综合（5）.mp4_20201014_200035.4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200049.188.jpg中级综合（5）.mp4_20201014_200049.1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833.148.jpg中级综合（1）.mp4_20201014_185833.1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5\中级综合（5）.mp4_20201014_200051.901.jpg中级综合（5）.mp4_20201014_200051.9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5）.mp4_20201014_200123.020.jpg中级综合（5）.mp4_20201014_200123.0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5）.mp4_20201014_200146.812.jpg中级综合（5）.mp4_20201014_200146.8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5）.mp4_20201014_200231.980.jpg中级综合（5）.mp4_20201014_200231.9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5）.mp4_20201014_200238.061.jpg中级综合（5）.mp4_20201014_200238.06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5）.mp4_20201014_200245.748.jpg中级综合（5）.mp4_20201014_200245.7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5）.mp4_20201014_200254.580.jpg中级综合（5）.mp4_20201014_200254.5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032"/>
            <a:ext cx="1078230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5）.mp4_20201014_200303.467.jpg中级综合（5）.mp4_20201014_200303.46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334.636.jpg中级综合（6）.mp4_20201014_200334.6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408.068.jpg中级综合（6）.mp4_20201014_200408.0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834.923.jpg中级综合（1）.mp4_20201014_185834.9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414.548.jpg中级综合（6）.mp4_20201014_200414.5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420.732.jpg中级综合（6）.mp4_20201014_200420.7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424.909.jpg中级综合（6）.mp4_20201014_200424.9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438.404.jpg中级综合（6）.mp4_20201014_200438.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453.836.jpg中级综合（6）.mp4_20201014_200453.8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501.228.jpg中级综合（6）.mp4_20201014_200501.2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504.444.jpg中级综合（6）.mp4_20201014_200504.4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510.643.jpg中级综合（6）.mp4_20201014_200510.6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515.604.jpg中级综合（6）.mp4_20201014_200515.6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519.085.jpg中级综合（6）.mp4_20201014_200519.08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838.364.jpg中级综合（1）.mp4_20201014_185838.3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527.708.jpg中级综合（6）.mp4_20201014_200527.7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538.596.jpg中级综合（6）.mp4_20201014_200538.5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548.629.jpg中级综合（6）.mp4_20201014_200548.6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554.549.jpg中级综合（6）.mp4_20201014_200554.5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604.940.jpg中级综合（6）.mp4_20201014_200604.94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632.364.jpg中级综合（6）.mp4_20201014_200632.3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636.788.jpg中级综合（6）.mp4_20201014_200636.7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718.228.jpg中级综合（6）.mp4_20201014_200718.2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726.484.jpg中级综合（6）.mp4_20201014_200726.4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731.084.jpg中级综合（6）.mp4_20201014_200731.0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920.557.jpg中级综合（1）.mp4_20201014_185920.55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736.676.jpg中级综合（6）.mp4_20201014_200736.6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740.412.jpg中级综合（6）.mp4_20201014_200740.4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744.292.jpg中级综合（6）.mp4_20201014_200744.2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802.908.jpg中级综合（6）.mp4_20201014_200802.9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810.100.jpg中级综合（6）.mp4_20201014_200810.1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817.100.jpg中级综合（6）.mp4_20201014_200817.1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824.124.jpg中级综合（6）.mp4_20201014_200824.1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829.132.jpg中级综合（6）.mp4_20201014_200829.1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843.588.jpg中级综合（6）.mp4_20201014_200843.5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06.443.jpg中级综合（6）.mp4_20201014_200906.4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930.732.jpg中级综合（1）.mp4_20201014_185930.7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09.308.jpg中级综合（6）.mp4_20201014_200909.3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23.412.jpg中级综合（6）.mp4_20201014_200923.4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30.309.jpg中级综合（6）.mp4_20201014_200930.30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37.164.jpg中级综合（6）.mp4_20201014_200937.1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41.365.jpg中级综合（6）.mp4_20201014_200941.3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51.996.jpg中级综合（6）.mp4_20201014_200951.9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54.308.jpg中级综合（6）.mp4_20201014_200954.3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57.036.jpg中级综合（6）.mp4_20201014_200957.0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0959.373.jpg中级综合（6）.mp4_20201014_200959.37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1003.436.jpg中级综合（6）.mp4_20201014_201003.4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339.956.jpg中级综合（1）.mp4_20201014_185339.9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937.380.jpg中级综合（1）.mp4_20201014_185937.3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6\中级综合（6）.mp4_20201014_201006.276.jpg中级综合（6）.mp4_20201014_201006.2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010.148.jpg中级综合（6）.mp4_20201014_201010.1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020.612.jpg中级综合（6）.mp4_20201014_201020.6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022.828.jpg中级综合（6）.mp4_20201014_201022.8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033.573.jpg中级综合（6）.mp4_20201014_201033.57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035.924.jpg中级综合（6）.mp4_20201014_201035.9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040.052.jpg中级综合（6）.mp4_20201014_201040.0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043.262.jpg中级综合（6）.mp4_20201014_201043.26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129.388.jpg中级综合（6）.mp4_20201014_201129.3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132.036.jpg中级综合（6）.mp4_20201014_201132.0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009.692.jpg中级综合（1）.mp4_20201014_190009.6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134.148.jpg中级综合（6）.mp4_20201014_201134.1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149.268.jpg中级综合（6）.mp4_20201014_201149.2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150.717.jpg中级综合（6）.mp4_20201014_201150.7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04.188.jpg中级综合（6）.mp4_20201014_201204.1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12.548.jpg中级综合（6）.mp4_20201014_201212.5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22.076.jpg中级综合（6）.mp4_20201014_201222.0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27.116.jpg中级综合（6）.mp4_20201014_201227.1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32.876.jpg中级综合（6）.mp4_20201014_201232.8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36.052.jpg中级综合（6）.mp4_20201014_201236.0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38.740.jpg中级综合（6）.mp4_20201014_201238.74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049.284.jpg中级综合（1）.mp4_20201014_190049.2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43.507.jpg中级综合（6）.mp4_20201014_201243.5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49.244.jpg中级综合（6）.mp4_20201014_201249.2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251.469.jpg中级综合（6）.mp4_20201014_201251.46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303.388.jpg中级综合（6）.mp4_20201014_201303.3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307.011.jpg中级综合（6）.mp4_20201014_201307.0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308.804.jpg中级综合（6）.mp4_20201014_201308.8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331.245.jpg中级综合（6）.mp4_20201014_201331.2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334.404.jpg中级综合（6）.mp4_20201014_201334.4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338.301.jpg中级综合（6）.mp4_20201014_201338.3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359.221.jpg中级综合（6）.mp4_20201014_201359.2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050.717.jpg中级综合（1）.mp4_20201014_190050.7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410.892.jpg中级综合（6）.mp4_20201014_201410.8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441.565.jpg中级综合（6）.mp4_20201014_201441.5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450.844.jpg中级综合（6）.mp4_20201014_201450.8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454.148.jpg中级综合（6）.mp4_20201014_201454.1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502.692.jpg中级综合（6）.mp4_20201014_201502.6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508.884.jpg中级综合（6）.mp4_20201014_201508.8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511.052.jpg中级综合（6）.mp4_20201014_201511.0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524.060.jpg中级综合（6）.mp4_20201014_201524.0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535.483.jpg中级综合（6）.mp4_20201014_201535.4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552.972.jpg中级综合（6）.mp4_20201014_201552.9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154.564.jpg中级综合（1）.mp4_20201014_190154.5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555.589.jpg中级综合（6）.mp4_20201014_201555.58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02.484.jpg中级综合（6）.mp4_20201014_201602.4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09.812.jpg中级综合（6）.mp4_20201014_201609.8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13.108.jpg中级综合（6）.mp4_20201014_201613.1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16.268.jpg中级综合（6）.mp4_20201014_201616.2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18.876.jpg中级综合（6）.mp4_20201014_201618.8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20.723.jpg中级综合（6）.mp4_20201014_201620.7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22.316.jpg中级综合（6）.mp4_20201014_201622.3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31.125.jpg中级综合（6）.mp4_20201014_201631.1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43.572.jpg中级综合（6）.mp4_20201014_201643.5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157.372.jpg中级综合（1）.mp4_20201014_190157.3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7\中级综合（6）.mp4_20201014_201647.139.jpg中级综合（6）.mp4_20201014_201647.1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350"/>
            <a:ext cx="1078230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中级综合（6）.mp4_20201014_201705.804.jpg中级综合（6）.mp4_20201014_201705.80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4850" y="-6032"/>
            <a:ext cx="10782300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666\中级综合（3）.mp4_20201014_193111.956.jpg中级综合（3）.mp4_20201014_193111.9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613" y="0"/>
            <a:ext cx="10772775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666\中级综合（3）.mp4_20201014_193126.388.jpg中级综合（3）.mp4_20201014_193126.3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613" y="0"/>
            <a:ext cx="10772775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666\中级综合（3）.mp4_20201014_193202.876.jpg中级综合（3）.mp4_20201014_193202.8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613" y="-6350"/>
            <a:ext cx="10772775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666\中级综合（3）.mp4_20201014_193208.452.jpg中级综合（3）.mp4_20201014_193208.4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613" y="0"/>
            <a:ext cx="10772775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666\中级综合（3）.mp4_20201014_193221.019.jpg中级综合（3）.mp4_20201014_193221.0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613" y="0"/>
            <a:ext cx="10772775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666\中级综合（3）.mp4_20201014_193224.803.jpg中级综合（3）.mp4_20201014_193224.8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613" y="-6350"/>
            <a:ext cx="10772775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666\中级综合（3）.mp4_20201014_193229.036.jpg中级综合（3）.mp4_20201014_193229.0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613" y="0"/>
            <a:ext cx="10772775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200.436.jpg中级综合（1）.mp4_20201014_190200.4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218.636.jpg中级综合（1）.mp4_20201014_190218.6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224.100.jpg中级综合（1）.mp4_20201014_190224.1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326.892.jpg中级综合（1）.mp4_20201014_190326.8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351.532.jpg中级综合（1）.mp4_20201014_185351.5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334.621.jpg中级综合（1）.mp4_20201014_190334.6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343.124.jpg中级综合（1）.mp4_20201014_190343.1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406.661.jpg中级综合（1）.mp4_20201014_190406.66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411.636.jpg中级综合（1）.mp4_20201014_190411.6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419.412.jpg中级综合（1）.mp4_20201014_190419.4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451.556.jpg中级综合（1）.mp4_20201014_190451.5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455.820.jpg中级综合（1）.mp4_20201014_190455.8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501.508.jpg中级综合（1）.mp4_20201014_190501.5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505.556.jpg中级综合（1）.mp4_20201014_190505.5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510.253.jpg中级综合（1）.mp4_20201014_190510.25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436.915.jpg中级综合（1）.mp4_20201014_185436.9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90534.420.jpg中级综合（1）.mp4_20201014_190534.4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1）.mp4_20201014_190541.572.jpg中级综合（1）.mp4_20201014_190541.5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1）.mp4_20201014_190617.940.jpg中级综合（1）.mp4_20201014_190617.94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1）.mp4_20201014_190632.828.jpg中级综合（1）.mp4_20201014_190632.8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1）.mp4_20201014_190635.924.jpg中级综合（1）.mp4_20201014_190635.9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707.052.jpg中级综合（2）.mp4_20201014_190707.0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730.252.jpg中级综合（2）.mp4_20201014_190730.2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735.643.jpg中级综合（2）.mp4_20201014_190735.6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748.268.jpg中级综合（2）.mp4_20201014_190748.2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751.219.jpg中级综合（2）.mp4_20201014_190751.2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450.716.jpg中级综合（1）.mp4_20201014_185450.7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804.187.jpg中级综合（2）.mp4_20201014_190804.18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812.684.jpg中级综合（2）.mp4_20201014_190812.6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825.108.jpg中级综合（2）.mp4_20201014_190825.1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836.292.jpg中级综合（2）.mp4_20201014_190836.2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847.012.jpg中级综合（2）.mp4_20201014_190847.0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922.005.jpg中级综合（2）.mp4_20201014_190922.0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930.748.jpg中级综合（2）.mp4_20201014_190930.7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0945.292.jpg中级综合（2）.mp4_20201014_190945.2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004.892.jpg中级综合（2）.mp4_20201014_191004.8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007.820.jpg中级综合（2）.mp4_20201014_191007.8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501.852.jpg中级综合（1）.mp4_20201014_185501.8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028.396.jpg中级综合（2）.mp4_20201014_191028.3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040.284.jpg中级综合（2）.mp4_20201014_191040.2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106.756.jpg中级综合（2）.mp4_20201014_191106.7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121.629.jpg中级综合（2）.mp4_20201014_191121.6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125.260.jpg中级综合（2）.mp4_20201014_191125.2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127.852.jpg中级综合（2）.mp4_20201014_191127.8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147.132.jpg中级综合（2）.mp4_20201014_191147.1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156.971.jpg中级综合（2）.mp4_20201014_191156.97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212.556.jpg中级综合（2）.mp4_20201014_191212.5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218.691.jpg中级综合（2）.mp4_20201014_191218.69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535.620.jpg中级综合（1）.mp4_20201014_185535.6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220.828.jpg中级综合（2）.mp4_20201014_191220.8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222.123.jpg中级综合（2）.mp4_20201014_191222.1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241.036.jpg中级综合（2）.mp4_20201014_191241.0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243.716.jpg中级综合（2）.mp4_20201014_191243.7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306.836.jpg中级综合（2）.mp4_20201014_191306.8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332.547.jpg中级综合（2）.mp4_20201014_191332.5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359.829.jpg中级综合（2）.mp4_20201014_191359.8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401.396.jpg中级综合（2）.mp4_20201014_191401.3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408.300.jpg中级综合（2）.mp4_20201014_191408.3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2）.mp4_20201014_191435.971.jpg中级综合（2）.mp4_20201014_191435.97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1\中级综合（1）.mp4_20201014_185537.476.jpg中级综合（1）.mp4_20201014_185537.4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0"/>
            <a:ext cx="107727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1508.196.jpg中级综合（3）.mp4_20201014_191508.1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1513.388.jpg中级综合（3）.mp4_20201014_191513.3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1609.052.jpg中级综合（3）.mp4_20201014_191609.0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1620.412.jpg中级综合（3）.mp4_20201014_191620.4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1938.492.jpg中级综合（3）.mp4_20201014_191938.4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1952.363.jpg中级综合（3）.mp4_20201014_191952.36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2006.364.jpg中级综合（3）.mp4_20201014_192006.3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2013.716.jpg中级综合（3）.mp4_20201014_192013.7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2032.268.jpg中级综合（3）.mp4_20201014_192032.2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02\中级综合（3）.mp4_20201014_192106.492.jpg中级综合（3）.mp4_20201014_192106.49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693" y="0"/>
            <a:ext cx="1076325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358</vt:i4>
      </vt:variant>
    </vt:vector>
  </HeadingPairs>
  <TitlesOfParts>
    <vt:vector size="365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3</cp:revision>
  <dcterms:created xsi:type="dcterms:W3CDTF">2020-10-14T12:20:00Z</dcterms:created>
  <dcterms:modified xsi:type="dcterms:W3CDTF">2020-10-14T14:07:41Z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